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5" r:id="rId2"/>
    <p:sldId id="277" r:id="rId3"/>
    <p:sldId id="27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19"/>
    <p:restoredTop sz="94669"/>
  </p:normalViewPr>
  <p:slideViewPr>
    <p:cSldViewPr snapToGrid="0" snapToObjects="1">
      <p:cViewPr varScale="1">
        <p:scale>
          <a:sx n="130" d="100"/>
          <a:sy n="130" d="100"/>
        </p:scale>
        <p:origin x="-120" y="-1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15/10/18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15/10/18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15/10/18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15/10/18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15/10/18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15/10/18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15/10/18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15/10/18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15/10/18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15/10/18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15/10/18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15/10/18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3076DBE-A43B-D145-B7E2-5C0E373A8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ANEXO 6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DF142889-20C7-5845-87CC-7147D43556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351024"/>
              </p:ext>
            </p:extLst>
          </p:nvPr>
        </p:nvGraphicFramePr>
        <p:xfrm>
          <a:off x="5046662" y="493468"/>
          <a:ext cx="628173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1738">
                  <a:extLst>
                    <a:ext uri="{9D8B030D-6E8A-4147-A177-3AD203B41FA5}">
                      <a16:colId xmlns="" xmlns:a16="http://schemas.microsoft.com/office/drawing/2014/main" val="1644235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Ejemplo de Llenado ANEXO </a:t>
                      </a:r>
                      <a:r>
                        <a:rPr lang="es-MX" dirty="0" smtClean="0"/>
                        <a:t>6</a:t>
                      </a:r>
                      <a:r>
                        <a:rPr lang="es-MX" baseline="0" dirty="0" smtClean="0"/>
                        <a:t> </a:t>
                      </a:r>
                      <a:r>
                        <a:rPr lang="mr-IN" baseline="0" dirty="0" smtClean="0"/>
                        <a:t>–</a:t>
                      </a:r>
                      <a:r>
                        <a:rPr lang="es-MX" baseline="0" dirty="0" smtClean="0"/>
                        <a:t> Solicitud de Información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07851053"/>
                  </a:ext>
                </a:extLst>
              </a:tr>
            </a:tbl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5131" y="1297085"/>
            <a:ext cx="3428023" cy="4564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91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3076DBE-A43B-D145-B7E2-5C0E373A8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ANEXO </a:t>
            </a:r>
            <a:r>
              <a:rPr lang="es-MX" dirty="0" smtClean="0"/>
              <a:t>7</a:t>
            </a:r>
            <a:endParaRPr lang="es-MX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="" xmlns:a16="http://schemas.microsoft.com/office/drawing/2014/main" id="{DF142889-20C7-5845-87CC-7147D43556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9978254"/>
              </p:ext>
            </p:extLst>
          </p:nvPr>
        </p:nvGraphicFramePr>
        <p:xfrm>
          <a:off x="5046662" y="493468"/>
          <a:ext cx="628173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1738">
                  <a:extLst>
                    <a:ext uri="{9D8B030D-6E8A-4147-A177-3AD203B41FA5}">
                      <a16:colId xmlns="" xmlns:a16="http://schemas.microsoft.com/office/drawing/2014/main" val="1644235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Ejemplo de Llenado ANEXO </a:t>
                      </a:r>
                      <a:r>
                        <a:rPr lang="es-MX" dirty="0" smtClean="0"/>
                        <a:t>7</a:t>
                      </a:r>
                      <a:r>
                        <a:rPr lang="es-MX" baseline="0" dirty="0" smtClean="0"/>
                        <a:t> </a:t>
                      </a:r>
                      <a:r>
                        <a:rPr lang="mr-IN" baseline="0" dirty="0" smtClean="0"/>
                        <a:t>–</a:t>
                      </a:r>
                      <a:r>
                        <a:rPr lang="es-MX" baseline="0" dirty="0" smtClean="0"/>
                        <a:t> Informe del CCS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07851053"/>
                  </a:ext>
                </a:extLst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0004" y="1367692"/>
            <a:ext cx="3351807" cy="488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4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432" y="586153"/>
            <a:ext cx="4156536" cy="564661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2292" y="586153"/>
            <a:ext cx="4420791" cy="5646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9048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5087</TotalTime>
  <Words>22</Words>
  <Application>Microsoft Macintosh PowerPoint</Application>
  <PresentationFormat>Personalizado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Atlas</vt:lpstr>
      <vt:lpstr>ANEXO 6</vt:lpstr>
      <vt:lpstr>ANEXO 7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Capacitación Comité de Contraloría Social PFCE 207</dc:title>
  <dc:creator>Usuario de Microsoft Office</dc:creator>
  <cp:lastModifiedBy>Tirzo Noel Pacheco Delgado</cp:lastModifiedBy>
  <cp:revision>19</cp:revision>
  <dcterms:created xsi:type="dcterms:W3CDTF">2018-07-09T16:38:52Z</dcterms:created>
  <dcterms:modified xsi:type="dcterms:W3CDTF">2018-10-15T21:35:55Z</dcterms:modified>
</cp:coreProperties>
</file>