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7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19"/>
    <p:restoredTop sz="94669"/>
  </p:normalViewPr>
  <p:slideViewPr>
    <p:cSldViewPr snapToGrid="0" snapToObjects="1">
      <p:cViewPr varScale="1">
        <p:scale>
          <a:sx n="130" d="100"/>
          <a:sy n="130" d="100"/>
        </p:scale>
        <p:origin x="-120" y="-1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15/10/18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15/10/18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15/10/18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15/10/18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15/10/18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15/10/18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15/10/18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15/10/18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15/10/18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15/10/18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15/10/18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15/10/18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3076DBE-A43B-D145-B7E2-5C0E373A8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ANEXO 4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DF142889-20C7-5845-87CC-7147D43556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9476229"/>
              </p:ext>
            </p:extLst>
          </p:nvPr>
        </p:nvGraphicFramePr>
        <p:xfrm>
          <a:off x="4738077" y="386007"/>
          <a:ext cx="71413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1308">
                  <a:extLst>
                    <a:ext uri="{9D8B030D-6E8A-4147-A177-3AD203B41FA5}">
                      <a16:colId xmlns="" xmlns:a16="http://schemas.microsoft.com/office/drawing/2014/main" val="1644235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Ejemplo de Llenado ANEXO 4 – Acta de Registro de CCS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07851053"/>
                  </a:ext>
                </a:extLst>
              </a:tr>
            </a:tbl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7610" y="1465385"/>
            <a:ext cx="3559430" cy="48260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18187" y="1465385"/>
            <a:ext cx="3761198" cy="4777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959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3076DBE-A43B-D145-B7E2-5C0E373A8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ANEXO </a:t>
            </a:r>
            <a:r>
              <a:rPr lang="es-MX" dirty="0" smtClean="0"/>
              <a:t>5</a:t>
            </a:r>
            <a:endParaRPr lang="es-MX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DF142889-20C7-5845-87CC-7147D43556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6132283"/>
              </p:ext>
            </p:extLst>
          </p:nvPr>
        </p:nvGraphicFramePr>
        <p:xfrm>
          <a:off x="5046662" y="537309"/>
          <a:ext cx="6910876" cy="683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0876">
                  <a:extLst>
                    <a:ext uri="{9D8B030D-6E8A-4147-A177-3AD203B41FA5}">
                      <a16:colId xmlns="" xmlns:a16="http://schemas.microsoft.com/office/drawing/2014/main" val="1644235138"/>
                    </a:ext>
                  </a:extLst>
                </a:gridCol>
              </a:tblGrid>
              <a:tr h="6838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Ejemplo de Llenado ANEXO </a:t>
                      </a:r>
                      <a:r>
                        <a:rPr lang="es-MX" dirty="0" smtClean="0"/>
                        <a:t>5 </a:t>
                      </a:r>
                      <a:r>
                        <a:rPr lang="es-MX" dirty="0"/>
                        <a:t>– </a:t>
                      </a:r>
                      <a:r>
                        <a:rPr lang="es-MX" dirty="0" smtClean="0"/>
                        <a:t>Acta de sustitución de un Integrante del Comité de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dirty="0" smtClean="0"/>
                        <a:t>Contraloría Social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07851053"/>
                  </a:ext>
                </a:extLst>
              </a:tr>
            </a:tbl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1307" y="1221155"/>
            <a:ext cx="3702539" cy="5566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612920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5087</TotalTime>
  <Words>33</Words>
  <Application>Microsoft Macintosh PowerPoint</Application>
  <PresentationFormat>Personalizado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Atlas</vt:lpstr>
      <vt:lpstr>ANEXO 4</vt:lpstr>
      <vt:lpstr>ANEXO 5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Capacitación Comité de Contraloría Social PFCE 207</dc:title>
  <dc:creator>Usuario de Microsoft Office</dc:creator>
  <cp:lastModifiedBy>Tirzo Noel Pacheco Delgado</cp:lastModifiedBy>
  <cp:revision>21</cp:revision>
  <dcterms:created xsi:type="dcterms:W3CDTF">2018-07-09T16:38:52Z</dcterms:created>
  <dcterms:modified xsi:type="dcterms:W3CDTF">2018-10-15T21:38:51Z</dcterms:modified>
</cp:coreProperties>
</file>