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9"/>
    <p:restoredTop sz="94669"/>
  </p:normalViewPr>
  <p:slideViewPr>
    <p:cSldViewPr snapToGrid="0" snapToObjects="1">
      <p:cViewPr varScale="1">
        <p:scale>
          <a:sx n="130" d="100"/>
          <a:sy n="130" d="100"/>
        </p:scale>
        <p:origin x="-120" y="-1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77" y="29307"/>
            <a:ext cx="5188539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54" y="48845"/>
            <a:ext cx="4757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5879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5086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Atlas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Comité de Contraloría Social PFCE 207</dc:title>
  <dc:creator>Usuario de Microsoft Office</dc:creator>
  <cp:lastModifiedBy>Tirzo Noel Pacheco Delgado</cp:lastModifiedBy>
  <cp:revision>20</cp:revision>
  <dcterms:created xsi:type="dcterms:W3CDTF">2018-07-09T16:38:52Z</dcterms:created>
  <dcterms:modified xsi:type="dcterms:W3CDTF">2018-10-15T21:38:10Z</dcterms:modified>
</cp:coreProperties>
</file>