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0" r:id="rId4"/>
    <p:sldId id="259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9"/>
    <p:restoredTop sz="94669"/>
  </p:normalViewPr>
  <p:slideViewPr>
    <p:cSldViewPr snapToGrid="0" snapToObjects="1">
      <p:cViewPr varScale="1">
        <p:scale>
          <a:sx n="130" d="100"/>
          <a:sy n="130" d="100"/>
        </p:scale>
        <p:origin x="-120" y="-1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A6A7D0-9899-7B42-AF91-D64B89E2A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Capacitación Comité de Contraloría Social PFCE 207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DE128A-5F86-814B-8B30-566DB2B5F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Universidad Tecnológica del Estado de Zacatecas</a:t>
            </a:r>
          </a:p>
          <a:p>
            <a:r>
              <a:rPr lang="es-MX" dirty="0"/>
              <a:t>Julio 2018</a:t>
            </a:r>
          </a:p>
        </p:txBody>
      </p:sp>
    </p:spTree>
    <p:extLst>
      <p:ext uri="{BB962C8B-B14F-4D97-AF65-F5344CB8AC3E}">
        <p14:creationId xmlns:p14="http://schemas.microsoft.com/office/powerpoint/2010/main" val="10688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PFCE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Marco Jurídico de PFCE 2017</a:t>
            </a:r>
          </a:p>
          <a:p>
            <a:r>
              <a:rPr lang="es-ES" dirty="0" smtClean="0"/>
              <a:t>Antecedentes</a:t>
            </a:r>
          </a:p>
          <a:p>
            <a:r>
              <a:rPr lang="es-ES" dirty="0" smtClean="0"/>
              <a:t>Funciones de Instancias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760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F9D48B08-05CE-5440-86D8-F47CFB516763}"/>
              </a:ext>
            </a:extLst>
          </p:cNvPr>
          <p:cNvGrpSpPr/>
          <p:nvPr/>
        </p:nvGrpSpPr>
        <p:grpSpPr>
          <a:xfrm>
            <a:off x="374070" y="429493"/>
            <a:ext cx="3228110" cy="761998"/>
            <a:chOff x="152397" y="429493"/>
            <a:chExt cx="3228110" cy="76199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87EC6385-3000-544F-BA2D-F0AA108D51C7}"/>
                </a:ext>
              </a:extLst>
            </p:cNvPr>
            <p:cNvSpPr/>
            <p:nvPr/>
          </p:nvSpPr>
          <p:spPr>
            <a:xfrm>
              <a:off x="152398" y="623455"/>
              <a:ext cx="3228109" cy="568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Monto Autorizado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2BC08E57-2D34-114A-AD08-8A92307595ED}"/>
                </a:ext>
              </a:extLst>
            </p:cNvPr>
            <p:cNvSpPr/>
            <p:nvPr/>
          </p:nvSpPr>
          <p:spPr>
            <a:xfrm>
              <a:off x="152397" y="429493"/>
              <a:ext cx="3228109" cy="138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xmlns="" id="{D2766ACE-72CC-C549-A6D6-5617D3F3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2"/>
          <a:stretch/>
        </p:blipFill>
        <p:spPr>
          <a:xfrm>
            <a:off x="0" y="2447102"/>
            <a:ext cx="11892148" cy="11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2941" y="-1165149"/>
            <a:ext cx="6698326" cy="91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84920" y="-1656815"/>
            <a:ext cx="6241718" cy="99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223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872</TotalTime>
  <Words>27</Words>
  <Application>Microsoft Macintosh PowerPoint</Application>
  <PresentationFormat>Personalizado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Atlas</vt:lpstr>
      <vt:lpstr>Capacitación Comité de Contraloría Social PFCE 207</vt:lpstr>
      <vt:lpstr>PFCE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Comité de Contraloría Social PFCE 207</dc:title>
  <dc:creator>Usuario de Microsoft Office</dc:creator>
  <cp:lastModifiedBy>Tirzo Noel Pacheco Delgado</cp:lastModifiedBy>
  <cp:revision>24</cp:revision>
  <dcterms:created xsi:type="dcterms:W3CDTF">2018-07-09T16:38:52Z</dcterms:created>
  <dcterms:modified xsi:type="dcterms:W3CDTF">2018-10-15T21:34:35Z</dcterms:modified>
</cp:coreProperties>
</file>